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7"/>
  </p:notesMasterIdLst>
  <p:handoutMasterIdLst>
    <p:handoutMasterId r:id="rId18"/>
  </p:handoutMasterIdLst>
  <p:sldIdLst>
    <p:sldId id="279" r:id="rId5"/>
    <p:sldId id="282" r:id="rId6"/>
    <p:sldId id="298" r:id="rId7"/>
    <p:sldId id="295" r:id="rId8"/>
    <p:sldId id="297" r:id="rId9"/>
    <p:sldId id="296" r:id="rId10"/>
    <p:sldId id="300" r:id="rId11"/>
    <p:sldId id="294" r:id="rId12"/>
    <p:sldId id="293" r:id="rId13"/>
    <p:sldId id="288" r:id="rId14"/>
    <p:sldId id="299" r:id="rId15"/>
    <p:sldId id="266" r:id="rId16"/>
  </p:sldIdLst>
  <p:sldSz cx="10160000" cy="5715000"/>
  <p:notesSz cx="6858000" cy="9144000"/>
  <p:defaultTextStyle>
    <a:defPPr>
      <a:defRPr lang="nb-NO"/>
    </a:defPPr>
    <a:lvl1pPr algn="l" defTabSz="847725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23863" indent="33338" algn="l" defTabSz="847725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847725" indent="66675" algn="l" defTabSz="847725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273175" indent="98425" algn="l" defTabSz="847725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697038" indent="131763" algn="l" defTabSz="847725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iddels stil 3 – uthev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iddels stil 3 – uthev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iddels stil 3 – uthev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iddels stil 3 – uthevin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ddels stil 3 –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ddels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3792" autoAdjust="0"/>
  </p:normalViewPr>
  <p:slideViewPr>
    <p:cSldViewPr snapToObjects="1">
      <p:cViewPr varScale="1">
        <p:scale>
          <a:sx n="80" d="100"/>
          <a:sy n="80" d="100"/>
        </p:scale>
        <p:origin x="608" y="44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B42A72-62AE-E340-9283-E7A78F878E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4898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70E48-ED26-C349-8C20-1C4D1D5056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4898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E251FC-54E8-6941-964C-5D6CB5634CFB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A1EAA-789A-1A42-8A29-3247A32E0E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4898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401E8-ABFC-8448-9214-642344E6B5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247F33B-B56C-D442-8312-1F95CFA43AB8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944544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821FE426-02DF-CF41-A018-00D9DD374A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4898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53EAB70-C1D6-5D42-B58D-4A96EA3F131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4898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7E701B-873F-EC41-93C3-EDB98577A50B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628B1B97-B45C-C444-808B-DCD8F96C23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3272329B-FC44-A345-B363-765264095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US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C380532-9E69-074E-B9F4-CAE6AC6AFD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4898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346888D-3683-0B43-B9D0-C5BF2D707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75B639-7BC6-CE44-B3C1-4F1ED1E9544F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28649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5B639-7BC6-CE44-B3C1-4F1ED1E9544F}" type="slidenum">
              <a:rPr lang="en-US" altLang="nb-NO" smtClean="0"/>
              <a:pPr>
                <a:defRPr/>
              </a:pPr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58534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5B639-7BC6-CE44-B3C1-4F1ED1E9544F}" type="slidenum">
              <a:rPr lang="en-US" altLang="nb-NO" smtClean="0"/>
              <a:pPr>
                <a:defRPr/>
              </a:pPr>
              <a:t>11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8455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5B639-7BC6-CE44-B3C1-4F1ED1E9544F}" type="slidenum">
              <a:rPr lang="en-US" altLang="nb-NO" smtClean="0"/>
              <a:pPr>
                <a:defRPr/>
              </a:pPr>
              <a:t>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69845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5B639-7BC6-CE44-B3C1-4F1ED1E9544F}" type="slidenum">
              <a:rPr lang="en-US" altLang="nb-NO" smtClean="0"/>
              <a:pPr>
                <a:defRPr/>
              </a:pPr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13873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5B639-7BC6-CE44-B3C1-4F1ED1E9544F}" type="slidenum">
              <a:rPr lang="en-US" altLang="nb-NO" smtClean="0"/>
              <a:pPr>
                <a:defRPr/>
              </a:pPr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33955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5B639-7BC6-CE44-B3C1-4F1ED1E9544F}" type="slidenum">
              <a:rPr lang="en-US" altLang="nb-NO" smtClean="0"/>
              <a:pPr>
                <a:defRPr/>
              </a:pPr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572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5B639-7BC6-CE44-B3C1-4F1ED1E9544F}" type="slidenum">
              <a:rPr lang="en-US" altLang="nb-NO" smtClean="0"/>
              <a:pPr>
                <a:defRPr/>
              </a:pPr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06883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5B639-7BC6-CE44-B3C1-4F1ED1E9544F}" type="slidenum">
              <a:rPr lang="en-US" altLang="nb-NO" smtClean="0"/>
              <a:pPr>
                <a:defRPr/>
              </a:pPr>
              <a:t>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77708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5B639-7BC6-CE44-B3C1-4F1ED1E9544F}" type="slidenum">
              <a:rPr lang="en-US" altLang="nb-NO" smtClean="0"/>
              <a:pPr>
                <a:defRPr/>
              </a:pPr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3937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5B639-7BC6-CE44-B3C1-4F1ED1E9544F}" type="slidenum">
              <a:rPr lang="en-US" altLang="nb-NO" smtClean="0"/>
              <a:pPr>
                <a:defRPr/>
              </a:pPr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5473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/skilleark profil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>
            <a:extLst>
              <a:ext uri="{FF2B5EF4-FFF2-40B4-BE49-F238E27FC236}">
                <a16:creationId xmlns:a16="http://schemas.microsoft.com/office/drawing/2014/main" id="{176065E5-0CBA-954E-98B7-AB1DDB2655A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5" b="-173"/>
          <a:stretch/>
        </p:blipFill>
        <p:spPr bwMode="auto">
          <a:xfrm>
            <a:off x="0" y="0"/>
            <a:ext cx="10160000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lassholder for tekst 27">
            <a:extLst>
              <a:ext uri="{FF2B5EF4-FFF2-40B4-BE49-F238E27FC236}">
                <a16:creationId xmlns:a16="http://schemas.microsoft.com/office/drawing/2014/main" id="{D8BF112E-10CF-FB45-8AFF-D20F06193A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4038698"/>
            <a:ext cx="9520533" cy="5032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Plassholder for tittel 1">
            <a:extLst>
              <a:ext uri="{FF2B5EF4-FFF2-40B4-BE49-F238E27FC236}">
                <a16:creationId xmlns:a16="http://schemas.microsoft.com/office/drawing/2014/main" id="{895B13E3-88AE-7F44-BB6B-20FD7E8648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0000" y="3347228"/>
            <a:ext cx="9520533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nb-NO" altLang="nb-NO"/>
              <a:t>Klikk for å redigere tittelstil</a:t>
            </a:r>
            <a:endParaRPr lang="en-US" alt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C978186D-DF8C-9848-8DE5-524C3E03289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CAF2D-5302-4C4F-9F93-156FAF98A33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sp>
        <p:nvSpPr>
          <p:cNvPr id="6" name="Plassholder for bunntekst 1">
            <a:extLst>
              <a:ext uri="{FF2B5EF4-FFF2-40B4-BE49-F238E27FC236}">
                <a16:creationId xmlns:a16="http://schemas.microsoft.com/office/drawing/2014/main" id="{78DBE82F-BB21-F046-9613-EB900C38F30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065051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log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85825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/skilleark valgfritt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ssholder for tekst 27">
            <a:extLst>
              <a:ext uri="{FF2B5EF4-FFF2-40B4-BE49-F238E27FC236}">
                <a16:creationId xmlns:a16="http://schemas.microsoft.com/office/drawing/2014/main" id="{D8BF112E-10CF-FB45-8AFF-D20F06193A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4038698"/>
            <a:ext cx="9520533" cy="5032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95D4BA8E-7BE3-6649-85C8-49EAA196DD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0000" y="3347228"/>
            <a:ext cx="9520533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nb-NO" altLang="nb-NO"/>
              <a:t>Klikk for å redigere tittelstil</a:t>
            </a:r>
            <a:endParaRPr lang="en-US" alt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0886F29E-89A2-BF40-9A53-960FA253864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20998-5B38-B349-8B6C-2A2890A3B37C}" type="slidenum">
              <a:rPr lang="en-US" altLang="nb-NO"/>
              <a:pPr>
                <a:defRPr/>
              </a:pPr>
              <a:t>‹#›</a:t>
            </a:fld>
            <a:endParaRPr lang="en-US" altLang="nb-NO" dirty="0"/>
          </a:p>
        </p:txBody>
      </p:sp>
      <p:sp>
        <p:nvSpPr>
          <p:cNvPr id="6" name="Plassholder for bunntekst 2">
            <a:extLst>
              <a:ext uri="{FF2B5EF4-FFF2-40B4-BE49-F238E27FC236}">
                <a16:creationId xmlns:a16="http://schemas.microsoft.com/office/drawing/2014/main" id="{D36D73B7-6C31-834A-97F0-14D77922070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CC7BF879-F4FF-7C4A-BA34-2889A3152D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1"/>
            <a:ext cx="10160000" cy="3131999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636014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9834" y="648000"/>
            <a:ext cx="9438443" cy="9133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0000" y="1584000"/>
            <a:ext cx="9440524" cy="3060000"/>
          </a:xfrm>
        </p:spPr>
        <p:txBody>
          <a:bodyPr/>
          <a:lstStyle>
            <a:lvl1pPr marL="0" indent="0">
              <a:spcBef>
                <a:spcPts val="778"/>
              </a:spcBef>
              <a:buSzPct val="85000"/>
              <a:buFont typeface="Calibri" panose="020F0502020204030204" pitchFamily="34" charset="0"/>
              <a:buNone/>
              <a:defRPr>
                <a:solidFill>
                  <a:srgbClr val="555859"/>
                </a:solidFill>
              </a:defRPr>
            </a:lvl1pPr>
            <a:lvl2pPr>
              <a:defRPr>
                <a:solidFill>
                  <a:srgbClr val="555859"/>
                </a:solidFill>
              </a:defRPr>
            </a:lvl2pPr>
            <a:lvl3pPr>
              <a:defRPr sz="1556">
                <a:solidFill>
                  <a:srgbClr val="555859"/>
                </a:solidFill>
              </a:defRPr>
            </a:lvl3pPr>
            <a:lvl4pPr>
              <a:defRPr sz="1333">
                <a:solidFill>
                  <a:srgbClr val="555859"/>
                </a:solidFill>
              </a:defRPr>
            </a:lvl4pPr>
            <a:lvl5pPr>
              <a:defRPr sz="1111">
                <a:solidFill>
                  <a:srgbClr val="555859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B2FD1140-9775-7547-9731-A02CB7AC4D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F035A-74C0-1243-AE48-170D76675C07}" type="slidenum">
              <a:rPr lang="en-US" altLang="nb-NO"/>
              <a:pPr>
                <a:defRPr/>
              </a:pPr>
              <a:t>‹#›</a:t>
            </a:fld>
            <a:endParaRPr lang="en-US" altLang="nb-NO" dirty="0"/>
          </a:p>
        </p:txBody>
      </p:sp>
      <p:sp>
        <p:nvSpPr>
          <p:cNvPr id="5" name="Plassholder for bunntekst 2">
            <a:extLst>
              <a:ext uri="{FF2B5EF4-FFF2-40B4-BE49-F238E27FC236}">
                <a16:creationId xmlns:a16="http://schemas.microsoft.com/office/drawing/2014/main" id="{5C5A7D9F-88DE-BA46-9395-BF367C3DC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712311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uten strip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60B28AB-1396-1F4D-850B-9BC0510D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34" y="648000"/>
            <a:ext cx="9438443" cy="93441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AD4CE1F-977F-F54A-9376-8D209FFFE5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8654E-6BA2-4143-9D10-ED9C55B5B7FB}" type="slidenum">
              <a:rPr lang="en-US" altLang="nb-NO"/>
              <a:pPr>
                <a:defRPr/>
              </a:pPr>
              <a:t>‹#›</a:t>
            </a:fld>
            <a:endParaRPr lang="en-US" alt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103CF9A-9E1B-5443-88E5-323C7EB5C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5297D439-F44A-7543-9359-7BB24F343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584000"/>
            <a:ext cx="9440524" cy="3060000"/>
          </a:xfrm>
        </p:spPr>
        <p:txBody>
          <a:bodyPr/>
          <a:lstStyle>
            <a:lvl1pPr marL="0" indent="0">
              <a:spcBef>
                <a:spcPts val="778"/>
              </a:spcBef>
              <a:buSzPct val="85000"/>
              <a:buFont typeface="Calibri" panose="020F0502020204030204" pitchFamily="34" charset="0"/>
              <a:buNone/>
              <a:defRPr>
                <a:solidFill>
                  <a:srgbClr val="555859"/>
                </a:solidFill>
              </a:defRPr>
            </a:lvl1pPr>
            <a:lvl2pPr>
              <a:defRPr>
                <a:solidFill>
                  <a:srgbClr val="555859"/>
                </a:solidFill>
              </a:defRPr>
            </a:lvl2pPr>
            <a:lvl3pPr>
              <a:defRPr>
                <a:solidFill>
                  <a:srgbClr val="555859"/>
                </a:solidFill>
              </a:defRPr>
            </a:lvl3pPr>
            <a:lvl4pPr>
              <a:defRPr>
                <a:solidFill>
                  <a:srgbClr val="555859"/>
                </a:solidFill>
              </a:defRPr>
            </a:lvl4pPr>
            <a:lvl5pPr>
              <a:defRPr>
                <a:solidFill>
                  <a:srgbClr val="555859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8300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o innholdsboks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C519BDB8-577F-F149-A075-6730C0AC9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584000"/>
            <a:ext cx="4479973" cy="3060000"/>
          </a:xfrm>
        </p:spPr>
        <p:txBody>
          <a:bodyPr/>
          <a:lstStyle>
            <a:lvl1pPr>
              <a:spcBef>
                <a:spcPts val="778"/>
              </a:spcBef>
              <a:defRPr>
                <a:solidFill>
                  <a:srgbClr val="555859"/>
                </a:solidFill>
              </a:defRPr>
            </a:lvl1pPr>
            <a:lvl2pPr>
              <a:defRPr>
                <a:solidFill>
                  <a:srgbClr val="555859"/>
                </a:solidFill>
              </a:defRPr>
            </a:lvl2pPr>
            <a:lvl3pPr>
              <a:defRPr>
                <a:solidFill>
                  <a:srgbClr val="555859"/>
                </a:solidFill>
              </a:defRPr>
            </a:lvl3pPr>
            <a:lvl4pPr>
              <a:defRPr>
                <a:solidFill>
                  <a:srgbClr val="555859"/>
                </a:solidFill>
              </a:defRPr>
            </a:lvl4pPr>
            <a:lvl5pPr>
              <a:defRPr>
                <a:solidFill>
                  <a:srgbClr val="555859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9A13C04-75F8-9643-A2B1-B5431BDAC31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320027" y="1584000"/>
            <a:ext cx="4479973" cy="3060000"/>
          </a:xfrm>
        </p:spPr>
        <p:txBody>
          <a:bodyPr/>
          <a:lstStyle>
            <a:lvl1pPr>
              <a:spcBef>
                <a:spcPts val="778"/>
              </a:spcBef>
              <a:defRPr>
                <a:solidFill>
                  <a:srgbClr val="555859"/>
                </a:solidFill>
              </a:defRPr>
            </a:lvl1pPr>
            <a:lvl2pPr>
              <a:defRPr>
                <a:solidFill>
                  <a:srgbClr val="555859"/>
                </a:solidFill>
              </a:defRPr>
            </a:lvl2pPr>
            <a:lvl3pPr>
              <a:defRPr>
                <a:solidFill>
                  <a:srgbClr val="555859"/>
                </a:solidFill>
              </a:defRPr>
            </a:lvl3pPr>
            <a:lvl4pPr>
              <a:defRPr>
                <a:solidFill>
                  <a:srgbClr val="555859"/>
                </a:solidFill>
              </a:defRPr>
            </a:lvl4pPr>
            <a:lvl5pPr>
              <a:defRPr>
                <a:solidFill>
                  <a:srgbClr val="555859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4AAAE355-8D0B-DC46-AC5B-B5F4B558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33" y="648000"/>
            <a:ext cx="9440167" cy="93441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6B6F5906-3D74-524C-8AB8-24048EC357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EC55-8BD1-124C-B74D-75212B991C9F}" type="slidenum">
              <a:rPr lang="en-US" altLang="nb-NO"/>
              <a:pPr>
                <a:defRPr/>
              </a:pPr>
              <a:t>‹#›</a:t>
            </a:fld>
            <a:endParaRPr lang="en-US" altLang="nb-NO" dirty="0"/>
          </a:p>
        </p:txBody>
      </p:sp>
      <p:sp>
        <p:nvSpPr>
          <p:cNvPr id="6" name="Plassholder for bunntekst 2">
            <a:extLst>
              <a:ext uri="{FF2B5EF4-FFF2-40B4-BE49-F238E27FC236}">
                <a16:creationId xmlns:a16="http://schemas.microsoft.com/office/drawing/2014/main" id="{38C7065B-00F7-6748-8BC5-B111A38443D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308226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halvside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0000" y="1836000"/>
            <a:ext cx="4239947" cy="3060000"/>
          </a:xfrm>
        </p:spPr>
        <p:txBody>
          <a:bodyPr/>
          <a:lstStyle>
            <a:lvl1pPr>
              <a:spcBef>
                <a:spcPts val="778"/>
              </a:spcBef>
              <a:defRPr>
                <a:solidFill>
                  <a:srgbClr val="555859"/>
                </a:solidFill>
              </a:defRPr>
            </a:lvl1pPr>
            <a:lvl2pPr>
              <a:defRPr>
                <a:solidFill>
                  <a:srgbClr val="555859"/>
                </a:solidFill>
              </a:defRPr>
            </a:lvl2pPr>
            <a:lvl3pPr>
              <a:defRPr>
                <a:solidFill>
                  <a:srgbClr val="555859"/>
                </a:solidFill>
              </a:defRPr>
            </a:lvl3pPr>
            <a:lvl4pPr>
              <a:defRPr>
                <a:solidFill>
                  <a:srgbClr val="555859"/>
                </a:solidFill>
              </a:defRPr>
            </a:lvl4pPr>
            <a:lvl5pPr>
              <a:defRPr>
                <a:solidFill>
                  <a:srgbClr val="555859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E9E08D1C-FFA7-094A-BC55-60C0414D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34" y="648000"/>
            <a:ext cx="4240113" cy="1188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Plassholder for bilde 5">
            <a:extLst>
              <a:ext uri="{FF2B5EF4-FFF2-40B4-BE49-F238E27FC236}">
                <a16:creationId xmlns:a16="http://schemas.microsoft.com/office/drawing/2014/main" id="{72BBDADE-725C-BC4F-9AB5-0146C601EB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80000" y="0"/>
            <a:ext cx="5080000" cy="5572800"/>
          </a:xfrm>
          <a:noFill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4C3D901A-F95B-AB4F-A667-2C27D7FD0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37E18-BF1D-E849-97B4-052EE9C82892}" type="slidenum">
              <a:rPr lang="en-US" altLang="nb-NO"/>
              <a:pPr>
                <a:defRPr/>
              </a:pPr>
              <a:t>‹#›</a:t>
            </a:fld>
            <a:endParaRPr lang="en-US" altLang="nb-NO" dirty="0"/>
          </a:p>
        </p:txBody>
      </p:sp>
      <p:sp>
        <p:nvSpPr>
          <p:cNvPr id="6" name="Plassholder for bunntekst 2">
            <a:extLst>
              <a:ext uri="{FF2B5EF4-FFF2-40B4-BE49-F238E27FC236}">
                <a16:creationId xmlns:a16="http://schemas.microsoft.com/office/drawing/2014/main" id="{6B42B4C7-F811-2C43-9A01-430A229769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77258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fyrtå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6">
            <a:extLst>
              <a:ext uri="{FF2B5EF4-FFF2-40B4-BE49-F238E27FC236}">
                <a16:creationId xmlns:a16="http://schemas.microsoft.com/office/drawing/2014/main" id="{C52D4A21-5EC9-5D4E-AC3E-29C7085F92DF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27351" r="16719" b="65"/>
          <a:stretch/>
        </p:blipFill>
        <p:spPr bwMode="auto">
          <a:xfrm>
            <a:off x="0" y="1"/>
            <a:ext cx="10160000" cy="431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B69F6FE3-888D-E44D-B688-44B40B02CB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5EF7-26CD-1543-87E2-A7DF5D8F0271}" type="slidenum">
              <a:rPr lang="en-US" altLang="nb-NO"/>
              <a:pPr>
                <a:defRPr/>
              </a:pPr>
              <a:t>‹#›</a:t>
            </a:fld>
            <a:endParaRPr lang="en-US" altLang="nb-NO" dirty="0"/>
          </a:p>
        </p:txBody>
      </p:sp>
      <p:sp>
        <p:nvSpPr>
          <p:cNvPr id="4" name="Plassholder for bunntekst 2">
            <a:extLst>
              <a:ext uri="{FF2B5EF4-FFF2-40B4-BE49-F238E27FC236}">
                <a16:creationId xmlns:a16="http://schemas.microsoft.com/office/drawing/2014/main" id="{FFE0AC89-35FF-314D-8CA7-D7CAFC39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14657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valgfrit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27DE10AE-4A0C-904E-AA2C-8FE173AEAD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18867-E417-A54A-AA61-0195BAB27A8C}" type="slidenum">
              <a:rPr lang="en-US" altLang="nb-NO"/>
              <a:pPr>
                <a:defRPr/>
              </a:pPr>
              <a:t>‹#›</a:t>
            </a:fld>
            <a:endParaRPr lang="en-US" altLang="nb-NO" dirty="0"/>
          </a:p>
        </p:txBody>
      </p:sp>
      <p:sp>
        <p:nvSpPr>
          <p:cNvPr id="4" name="Plassholder for bunntekst 2">
            <a:extLst>
              <a:ext uri="{FF2B5EF4-FFF2-40B4-BE49-F238E27FC236}">
                <a16:creationId xmlns:a16="http://schemas.microsoft.com/office/drawing/2014/main" id="{146819A6-C063-474F-9C71-32932019686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8AF78D32-34C8-474F-8ACA-9C0913EA9A9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0160000" cy="43200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14560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leside lyskjegl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08790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0D2A25FA-611B-B24A-8BE7-7A96A4240D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9834" y="612775"/>
            <a:ext cx="943861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altLang="nb-NO"/>
              <a:t>Klikk for å redigere tittelstil</a:t>
            </a:r>
            <a:endParaRPr lang="en-US" altLang="nb-NO"/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CDD04358-EE36-EC47-BB15-E048A6E8A8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59833" y="1331913"/>
            <a:ext cx="9440691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altLang="nb-NO" dirty="0"/>
              <a:t>Klikk for å redigere tekst</a:t>
            </a:r>
          </a:p>
          <a:p>
            <a:pPr lvl="1"/>
            <a:r>
              <a:rPr lang="nb-NO" altLang="nb-NO" dirty="0"/>
              <a:t>Andre nivå</a:t>
            </a:r>
          </a:p>
          <a:p>
            <a:pPr lvl="2"/>
            <a:r>
              <a:rPr lang="nb-NO" altLang="nb-NO" dirty="0"/>
              <a:t>Tredje nivå</a:t>
            </a:r>
          </a:p>
          <a:p>
            <a:pPr lvl="3"/>
            <a:r>
              <a:rPr lang="nb-NO" altLang="nb-NO" dirty="0"/>
              <a:t>Fjerde nivå</a:t>
            </a:r>
          </a:p>
          <a:p>
            <a:pPr lvl="4"/>
            <a:r>
              <a:rPr lang="nb-NO" altLang="nb-NO" dirty="0"/>
              <a:t>Femte nivå</a:t>
            </a:r>
            <a:endParaRPr lang="en-US" alt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7285C3A-2EDD-124F-A52E-8742812FE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9834" y="5194300"/>
            <a:ext cx="280459" cy="1460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eaLnBrk="1" hangingPunct="1">
              <a:defRPr sz="1000">
                <a:solidFill>
                  <a:srgbClr val="797C80"/>
                </a:solidFill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3F5547A7-22A7-474A-A96A-30D738EC58F0}" type="slidenum">
              <a:rPr lang="en-US" altLang="nb-NO"/>
              <a:pPr>
                <a:defRPr/>
              </a:pPr>
              <a:t>‹#›</a:t>
            </a:fld>
            <a:endParaRPr lang="en-US" alt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78045F-1177-3549-BD34-3E3D6066C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9722" y="5194300"/>
            <a:ext cx="3012722" cy="147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6">
                <a:solidFill>
                  <a:srgbClr val="797C80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25" r:id="rId2"/>
    <p:sldLayoutId id="2147483926" r:id="rId3"/>
    <p:sldLayoutId id="2147483933" r:id="rId4"/>
    <p:sldLayoutId id="2147483927" r:id="rId5"/>
    <p:sldLayoutId id="2147483929" r:id="rId6"/>
    <p:sldLayoutId id="2147483935" r:id="rId7"/>
    <p:sldLayoutId id="2147483930" r:id="rId8"/>
    <p:sldLayoutId id="2147483936" r:id="rId9"/>
    <p:sldLayoutId id="2147483937" r:id="rId10"/>
  </p:sldLayoutIdLst>
  <p:transition spd="med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56" b="1" kern="1200">
          <a:solidFill>
            <a:srgbClr val="231464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231464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231464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231464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231464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507995" algn="l" rtl="0" eaLnBrk="1" fontAlgn="base" hangingPunct="1">
        <a:spcBef>
          <a:spcPct val="0"/>
        </a:spcBef>
        <a:spcAft>
          <a:spcPct val="0"/>
        </a:spcAft>
        <a:defRPr sz="2444" b="1">
          <a:solidFill>
            <a:srgbClr val="180C4F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1015990" algn="l" rtl="0" eaLnBrk="1" fontAlgn="base" hangingPunct="1">
        <a:spcBef>
          <a:spcPct val="0"/>
        </a:spcBef>
        <a:spcAft>
          <a:spcPct val="0"/>
        </a:spcAft>
        <a:defRPr sz="2444" b="1">
          <a:solidFill>
            <a:srgbClr val="180C4F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523985" algn="l" rtl="0" eaLnBrk="1" fontAlgn="base" hangingPunct="1">
        <a:spcBef>
          <a:spcPct val="0"/>
        </a:spcBef>
        <a:spcAft>
          <a:spcPct val="0"/>
        </a:spcAft>
        <a:defRPr sz="2444" b="1">
          <a:solidFill>
            <a:srgbClr val="180C4F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2031980" algn="l" rtl="0" eaLnBrk="1" fontAlgn="base" hangingPunct="1">
        <a:spcBef>
          <a:spcPct val="0"/>
        </a:spcBef>
        <a:spcAft>
          <a:spcPct val="0"/>
        </a:spcAft>
        <a:defRPr sz="2444" b="1">
          <a:solidFill>
            <a:srgbClr val="180C4F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algn="l" rtl="0" eaLnBrk="1" fontAlgn="base" hangingPunct="1">
        <a:lnSpc>
          <a:spcPct val="120000"/>
        </a:lnSpc>
        <a:spcBef>
          <a:spcPts val="667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defRPr kern="1200">
          <a:solidFill>
            <a:srgbClr val="616366"/>
          </a:solidFill>
          <a:latin typeface="Calibri"/>
          <a:ea typeface="Calibri" pitchFamily="34" charset="0"/>
          <a:cs typeface="Calibri"/>
        </a:defRPr>
      </a:lvl1pPr>
      <a:lvl2pPr marL="206373" indent="-206373" algn="l" rtl="0" eaLnBrk="1" fontAlgn="base" hangingPunct="1">
        <a:lnSpc>
          <a:spcPct val="120000"/>
        </a:lnSpc>
        <a:spcBef>
          <a:spcPts val="667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778" kern="1200">
          <a:solidFill>
            <a:srgbClr val="616366"/>
          </a:solidFill>
          <a:latin typeface="Calibri"/>
          <a:ea typeface="Calibri" pitchFamily="34" charset="0"/>
          <a:cs typeface="Calibri"/>
        </a:defRPr>
      </a:lvl2pPr>
      <a:lvl3pPr marL="400399" indent="-194026" algn="l" rtl="0" eaLnBrk="1" fontAlgn="base" hangingPunct="1">
        <a:lnSpc>
          <a:spcPct val="120000"/>
        </a:lnSpc>
        <a:spcBef>
          <a:spcPts val="667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556" kern="1200">
          <a:solidFill>
            <a:srgbClr val="616366"/>
          </a:solidFill>
          <a:latin typeface="Calibri"/>
          <a:ea typeface="Calibri" pitchFamily="34" charset="0"/>
          <a:cs typeface="Calibri"/>
        </a:defRPr>
      </a:lvl3pPr>
      <a:lvl4pPr marL="596188" indent="-195790" algn="l" rtl="0" eaLnBrk="1" fontAlgn="base" hangingPunct="1">
        <a:lnSpc>
          <a:spcPct val="120000"/>
        </a:lnSpc>
        <a:spcBef>
          <a:spcPts val="667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333" kern="1200">
          <a:solidFill>
            <a:srgbClr val="616366"/>
          </a:solidFill>
          <a:latin typeface="Calibri"/>
          <a:ea typeface="Calibri" pitchFamily="34" charset="0"/>
          <a:cs typeface="Calibri"/>
        </a:defRPr>
      </a:lvl4pPr>
      <a:lvl5pPr marL="790214" indent="-194026" algn="l" rtl="0" eaLnBrk="1" fontAlgn="base" hangingPunct="1">
        <a:lnSpc>
          <a:spcPct val="120000"/>
        </a:lnSpc>
        <a:spcBef>
          <a:spcPts val="667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111" kern="1200">
          <a:solidFill>
            <a:srgbClr val="616366"/>
          </a:solidFill>
          <a:latin typeface="Calibri"/>
          <a:ea typeface="Calibri" pitchFamily="34" charset="0"/>
          <a:cs typeface="Calibri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56139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D614F0-72C5-4F87-A5D7-AF0118B6AB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278FEC55-8BD1-124C-B74D-75212B991C9F}" type="slidenum">
              <a:rPr lang="en-US" altLang="nb-NO" smtClean="0"/>
              <a:pPr>
                <a:defRPr/>
              </a:pPr>
              <a:t>10</a:t>
            </a:fld>
            <a:endParaRPr lang="en-US" alt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1838FB5-2691-4DC3-8BDA-EF514A363F0B}"/>
              </a:ext>
            </a:extLst>
          </p:cNvPr>
          <p:cNvSpPr txBox="1"/>
          <p:nvPr/>
        </p:nvSpPr>
        <p:spPr>
          <a:xfrm>
            <a:off x="255464" y="160985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Hvem er partnerne våre?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Hvem er leverandørene våre?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Hvilke samarbeidspartnere er det behov for?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6167565-1780-40C4-AA54-8859E73FE7EC}"/>
              </a:ext>
            </a:extLst>
          </p:cNvPr>
          <p:cNvSpPr txBox="1"/>
          <p:nvPr/>
        </p:nvSpPr>
        <p:spPr>
          <a:xfrm>
            <a:off x="255464" y="507774"/>
            <a:ext cx="2880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b="1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🔗</a:t>
            </a:r>
            <a:r>
              <a:rPr lang="nb-NO" sz="2800" dirty="0"/>
              <a:t> Partnere</a:t>
            </a:r>
          </a:p>
        </p:txBody>
      </p:sp>
    </p:spTree>
    <p:extLst>
      <p:ext uri="{BB962C8B-B14F-4D97-AF65-F5344CB8AC3E}">
        <p14:creationId xmlns:p14="http://schemas.microsoft.com/office/powerpoint/2010/main" val="92415644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D614F0-72C5-4F87-A5D7-AF0118B6AB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278FEC55-8BD1-124C-B74D-75212B991C9F}" type="slidenum">
              <a:rPr lang="en-US" altLang="nb-NO" smtClean="0"/>
              <a:pPr>
                <a:defRPr/>
              </a:pPr>
              <a:t>11</a:t>
            </a:fld>
            <a:endParaRPr lang="en-US" alt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1838FB5-2691-4DC3-8BDA-EF514A363F0B}"/>
              </a:ext>
            </a:extLst>
          </p:cNvPr>
          <p:cNvSpPr txBox="1"/>
          <p:nvPr/>
        </p:nvSpPr>
        <p:spPr>
          <a:xfrm>
            <a:off x="255464" y="160985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Hva er de viktigste kostnadene i forretningsmodellen?</a:t>
            </a:r>
            <a:endParaRPr lang="nb-NO" altLang="nb-NO" sz="18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nb-NO" sz="1800" dirty="0"/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sz="18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6167565-1780-40C4-AA54-8859E73FE7EC}"/>
              </a:ext>
            </a:extLst>
          </p:cNvPr>
          <p:cNvSpPr txBox="1"/>
          <p:nvPr/>
        </p:nvSpPr>
        <p:spPr>
          <a:xfrm>
            <a:off x="255464" y="507774"/>
            <a:ext cx="4032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b="1" dirty="0">
                <a:effectLst/>
                <a:latin typeface="+mn-lt"/>
                <a:ea typeface="Calibri" panose="020F0502020204030204" pitchFamily="34" charset="0"/>
                <a:cs typeface="Segoe UI Emoji" panose="020B0502040204020203" pitchFamily="34" charset="0"/>
              </a:rPr>
              <a:t>📉  </a:t>
            </a:r>
            <a:r>
              <a:rPr lang="nb-NO" sz="2800" dirty="0">
                <a:effectLst/>
                <a:latin typeface="+mn-lt"/>
                <a:ea typeface="Calibri" panose="020F0502020204030204" pitchFamily="34" charset="0"/>
                <a:cs typeface="Segoe UI Emoji" panose="020B0502040204020203" pitchFamily="34" charset="0"/>
              </a:rPr>
              <a:t>Kostnader</a:t>
            </a:r>
            <a:endParaRPr lang="nb-NO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472595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22020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uppe 87">
            <a:extLst>
              <a:ext uri="{FF2B5EF4-FFF2-40B4-BE49-F238E27FC236}">
                <a16:creationId xmlns:a16="http://schemas.microsoft.com/office/drawing/2014/main" id="{CFB26658-9F36-45D7-A4DF-AB9562D5D6CE}"/>
              </a:ext>
            </a:extLst>
          </p:cNvPr>
          <p:cNvGrpSpPr/>
          <p:nvPr/>
        </p:nvGrpSpPr>
        <p:grpSpPr>
          <a:xfrm>
            <a:off x="57706" y="2435977"/>
            <a:ext cx="1628462" cy="1296851"/>
            <a:chOff x="23372" y="1811742"/>
            <a:chExt cx="1628462" cy="1296851"/>
          </a:xfrm>
        </p:grpSpPr>
        <p:sp>
          <p:nvSpPr>
            <p:cNvPr id="89" name="Rektangel 88">
              <a:extLst>
                <a:ext uri="{FF2B5EF4-FFF2-40B4-BE49-F238E27FC236}">
                  <a16:creationId xmlns:a16="http://schemas.microsoft.com/office/drawing/2014/main" id="{3CE2851E-3A1E-42C8-9971-BD30FCCFA18E}"/>
                </a:ext>
              </a:extLst>
            </p:cNvPr>
            <p:cNvSpPr/>
            <p:nvPr/>
          </p:nvSpPr>
          <p:spPr>
            <a:xfrm>
              <a:off x="23372" y="1812449"/>
              <a:ext cx="1575453" cy="129614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0" name="TekstSylinder 89">
              <a:extLst>
                <a:ext uri="{FF2B5EF4-FFF2-40B4-BE49-F238E27FC236}">
                  <a16:creationId xmlns:a16="http://schemas.microsoft.com/office/drawing/2014/main" id="{510965B0-3595-4266-A15B-C226E727E22C}"/>
                </a:ext>
              </a:extLst>
            </p:cNvPr>
            <p:cNvSpPr txBox="1"/>
            <p:nvPr/>
          </p:nvSpPr>
          <p:spPr>
            <a:xfrm>
              <a:off x="67658" y="1811742"/>
              <a:ext cx="158417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spcBef>
                  <a:spcPts val="0"/>
                </a:spcBef>
                <a:spcAft>
                  <a:spcPts val="0"/>
                </a:spcAft>
              </a:pPr>
              <a:r>
                <a:rPr lang="nb-NO" sz="1200" dirty="0"/>
                <a:t>Tekst</a:t>
              </a:r>
            </a:p>
          </p:txBody>
        </p:sp>
      </p:grpSp>
      <p:grpSp>
        <p:nvGrpSpPr>
          <p:cNvPr id="85" name="Gruppe 84">
            <a:extLst>
              <a:ext uri="{FF2B5EF4-FFF2-40B4-BE49-F238E27FC236}">
                <a16:creationId xmlns:a16="http://schemas.microsoft.com/office/drawing/2014/main" id="{CFCBBA32-97AD-46E8-909A-42B8E100EAEA}"/>
              </a:ext>
            </a:extLst>
          </p:cNvPr>
          <p:cNvGrpSpPr/>
          <p:nvPr/>
        </p:nvGrpSpPr>
        <p:grpSpPr>
          <a:xfrm>
            <a:off x="58092" y="2408678"/>
            <a:ext cx="1628462" cy="1296851"/>
            <a:chOff x="23372" y="1811742"/>
            <a:chExt cx="1628462" cy="1296851"/>
          </a:xfrm>
        </p:grpSpPr>
        <p:sp>
          <p:nvSpPr>
            <p:cNvPr id="86" name="Rektangel 85">
              <a:extLst>
                <a:ext uri="{FF2B5EF4-FFF2-40B4-BE49-F238E27FC236}">
                  <a16:creationId xmlns:a16="http://schemas.microsoft.com/office/drawing/2014/main" id="{1EC965F7-8866-4CDC-8A43-AAD228DA46FD}"/>
                </a:ext>
              </a:extLst>
            </p:cNvPr>
            <p:cNvSpPr/>
            <p:nvPr/>
          </p:nvSpPr>
          <p:spPr>
            <a:xfrm>
              <a:off x="23372" y="1812449"/>
              <a:ext cx="1575453" cy="129614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7" name="TekstSylinder 86">
              <a:extLst>
                <a:ext uri="{FF2B5EF4-FFF2-40B4-BE49-F238E27FC236}">
                  <a16:creationId xmlns:a16="http://schemas.microsoft.com/office/drawing/2014/main" id="{F0651072-53BB-4FB9-BED2-933318F764CA}"/>
                </a:ext>
              </a:extLst>
            </p:cNvPr>
            <p:cNvSpPr txBox="1"/>
            <p:nvPr/>
          </p:nvSpPr>
          <p:spPr>
            <a:xfrm>
              <a:off x="67658" y="1811742"/>
              <a:ext cx="158417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spcBef>
                  <a:spcPts val="0"/>
                </a:spcBef>
                <a:spcAft>
                  <a:spcPts val="0"/>
                </a:spcAft>
              </a:pPr>
              <a:r>
                <a:rPr lang="nb-NO" sz="1200" dirty="0"/>
                <a:t>Tekst</a:t>
              </a:r>
            </a:p>
          </p:txBody>
        </p:sp>
      </p:grpSp>
      <p:grpSp>
        <p:nvGrpSpPr>
          <p:cNvPr id="82" name="Gruppe 81">
            <a:extLst>
              <a:ext uri="{FF2B5EF4-FFF2-40B4-BE49-F238E27FC236}">
                <a16:creationId xmlns:a16="http://schemas.microsoft.com/office/drawing/2014/main" id="{ABF7C7A6-EAA6-461A-8797-7CACB83093E3}"/>
              </a:ext>
            </a:extLst>
          </p:cNvPr>
          <p:cNvGrpSpPr/>
          <p:nvPr/>
        </p:nvGrpSpPr>
        <p:grpSpPr>
          <a:xfrm>
            <a:off x="111944" y="2326913"/>
            <a:ext cx="1628462" cy="1296851"/>
            <a:chOff x="23372" y="1811742"/>
            <a:chExt cx="1628462" cy="1296851"/>
          </a:xfrm>
        </p:grpSpPr>
        <p:sp>
          <p:nvSpPr>
            <p:cNvPr id="83" name="Rektangel 82">
              <a:extLst>
                <a:ext uri="{FF2B5EF4-FFF2-40B4-BE49-F238E27FC236}">
                  <a16:creationId xmlns:a16="http://schemas.microsoft.com/office/drawing/2014/main" id="{2F08D523-0F77-4ADA-AD45-C2731668B5B9}"/>
                </a:ext>
              </a:extLst>
            </p:cNvPr>
            <p:cNvSpPr/>
            <p:nvPr/>
          </p:nvSpPr>
          <p:spPr>
            <a:xfrm>
              <a:off x="23372" y="1812449"/>
              <a:ext cx="1575453" cy="129614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4" name="TekstSylinder 83">
              <a:extLst>
                <a:ext uri="{FF2B5EF4-FFF2-40B4-BE49-F238E27FC236}">
                  <a16:creationId xmlns:a16="http://schemas.microsoft.com/office/drawing/2014/main" id="{3CF4C0D0-9A90-4AAE-9E30-3EEB4855B4F0}"/>
                </a:ext>
              </a:extLst>
            </p:cNvPr>
            <p:cNvSpPr txBox="1"/>
            <p:nvPr/>
          </p:nvSpPr>
          <p:spPr>
            <a:xfrm>
              <a:off x="67658" y="1811742"/>
              <a:ext cx="158417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spcBef>
                  <a:spcPts val="0"/>
                </a:spcBef>
                <a:spcAft>
                  <a:spcPts val="0"/>
                </a:spcAft>
              </a:pPr>
              <a:r>
                <a:rPr lang="nb-NO" sz="1200" dirty="0"/>
                <a:t>Tekst</a:t>
              </a:r>
            </a:p>
          </p:txBody>
        </p: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25E8C890-9B45-4088-BA86-E3A063538257}"/>
              </a:ext>
            </a:extLst>
          </p:cNvPr>
          <p:cNvSpPr/>
          <p:nvPr/>
        </p:nvSpPr>
        <p:spPr>
          <a:xfrm>
            <a:off x="0" y="0"/>
            <a:ext cx="10145351" cy="5709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lysbildenummer 4" hidden="1">
            <a:extLst>
              <a:ext uri="{FF2B5EF4-FFF2-40B4-BE49-F238E27FC236}">
                <a16:creationId xmlns:a16="http://schemas.microsoft.com/office/drawing/2014/main" id="{81D614F0-72C5-4F87-A5D7-AF0118B6AB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59834" y="5194300"/>
            <a:ext cx="280459" cy="146050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78FEC55-8BD1-124C-B74D-75212B991C9F}" type="slidenum">
              <a:rPr lang="en-US" altLang="nb-NO" kern="120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en-US" altLang="nb-NO" kern="120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C5B8F6CD-4599-4349-8AD4-D9B704A95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983" y="-5510"/>
            <a:ext cx="8392368" cy="5715000"/>
          </a:xfrm>
          <a:prstGeom prst="rect">
            <a:avLst/>
          </a:prstGeom>
        </p:spPr>
      </p:pic>
      <p:grpSp>
        <p:nvGrpSpPr>
          <p:cNvPr id="32" name="Gruppe 31">
            <a:extLst>
              <a:ext uri="{FF2B5EF4-FFF2-40B4-BE49-F238E27FC236}">
                <a16:creationId xmlns:a16="http://schemas.microsoft.com/office/drawing/2014/main" id="{E1B02D00-0853-47C2-B2FE-B7BC7840F4C7}"/>
              </a:ext>
            </a:extLst>
          </p:cNvPr>
          <p:cNvGrpSpPr/>
          <p:nvPr/>
        </p:nvGrpSpPr>
        <p:grpSpPr>
          <a:xfrm>
            <a:off x="124521" y="438451"/>
            <a:ext cx="1584176" cy="1296144"/>
            <a:chOff x="1911648" y="1119821"/>
            <a:chExt cx="1584176" cy="1296144"/>
          </a:xfrm>
        </p:grpSpPr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8375B398-EA0C-4062-9E20-9B8321B8DC9C}"/>
                </a:ext>
              </a:extLst>
            </p:cNvPr>
            <p:cNvSpPr/>
            <p:nvPr/>
          </p:nvSpPr>
          <p:spPr>
            <a:xfrm>
              <a:off x="1911648" y="1119821"/>
              <a:ext cx="1584176" cy="1296144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1" name="TekstSylinder 30">
              <a:extLst>
                <a:ext uri="{FF2B5EF4-FFF2-40B4-BE49-F238E27FC236}">
                  <a16:creationId xmlns:a16="http://schemas.microsoft.com/office/drawing/2014/main" id="{117E768D-DBBE-4B75-8456-E6514DBB5A81}"/>
                </a:ext>
              </a:extLst>
            </p:cNvPr>
            <p:cNvSpPr txBox="1"/>
            <p:nvPr/>
          </p:nvSpPr>
          <p:spPr>
            <a:xfrm>
              <a:off x="1911648" y="1119821"/>
              <a:ext cx="158417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spcBef>
                  <a:spcPts val="0"/>
                </a:spcBef>
                <a:spcAft>
                  <a:spcPts val="0"/>
                </a:spcAft>
              </a:pPr>
              <a:r>
                <a:rPr lang="nb-NO" sz="1200" dirty="0"/>
                <a:t>Tekst</a:t>
              </a:r>
            </a:p>
          </p:txBody>
        </p:sp>
      </p:grp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92DB8BC8-65E0-4BA9-8B7D-2EE261572927}"/>
              </a:ext>
            </a:extLst>
          </p:cNvPr>
          <p:cNvGrpSpPr/>
          <p:nvPr/>
        </p:nvGrpSpPr>
        <p:grpSpPr>
          <a:xfrm>
            <a:off x="67658" y="83598"/>
            <a:ext cx="1584176" cy="1296144"/>
            <a:chOff x="1911648" y="1119821"/>
            <a:chExt cx="1584176" cy="1296144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9773BDE0-A8AA-4C29-B5DC-1B461B5D97D1}"/>
                </a:ext>
              </a:extLst>
            </p:cNvPr>
            <p:cNvSpPr/>
            <p:nvPr/>
          </p:nvSpPr>
          <p:spPr>
            <a:xfrm>
              <a:off x="1911648" y="1119821"/>
              <a:ext cx="1584176" cy="1296144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5" name="TekstSylinder 34">
              <a:extLst>
                <a:ext uri="{FF2B5EF4-FFF2-40B4-BE49-F238E27FC236}">
                  <a16:creationId xmlns:a16="http://schemas.microsoft.com/office/drawing/2014/main" id="{FC247125-1E94-4FC1-A5B6-B170425EDACE}"/>
                </a:ext>
              </a:extLst>
            </p:cNvPr>
            <p:cNvSpPr txBox="1"/>
            <p:nvPr/>
          </p:nvSpPr>
          <p:spPr>
            <a:xfrm>
              <a:off x="1911648" y="1119821"/>
              <a:ext cx="158417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spcBef>
                  <a:spcPts val="0"/>
                </a:spcBef>
                <a:spcAft>
                  <a:spcPts val="0"/>
                </a:spcAft>
              </a:pPr>
              <a:r>
                <a:rPr lang="nb-NO" sz="1200" dirty="0"/>
                <a:t>Tekst</a:t>
              </a:r>
            </a:p>
          </p:txBody>
        </p:sp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D36AFE90-8D13-4426-978A-737D54A56576}"/>
              </a:ext>
            </a:extLst>
          </p:cNvPr>
          <p:cNvGrpSpPr/>
          <p:nvPr/>
        </p:nvGrpSpPr>
        <p:grpSpPr>
          <a:xfrm>
            <a:off x="14649" y="405425"/>
            <a:ext cx="1584176" cy="1296144"/>
            <a:chOff x="1911648" y="1119821"/>
            <a:chExt cx="1584176" cy="1296144"/>
          </a:xfrm>
        </p:grpSpPr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838C588A-C3D3-4D8B-9844-C51205E7B9C3}"/>
                </a:ext>
              </a:extLst>
            </p:cNvPr>
            <p:cNvSpPr/>
            <p:nvPr/>
          </p:nvSpPr>
          <p:spPr>
            <a:xfrm>
              <a:off x="1911648" y="1119821"/>
              <a:ext cx="1584176" cy="1296144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8" name="TekstSylinder 37">
              <a:extLst>
                <a:ext uri="{FF2B5EF4-FFF2-40B4-BE49-F238E27FC236}">
                  <a16:creationId xmlns:a16="http://schemas.microsoft.com/office/drawing/2014/main" id="{CA081A12-7AC8-4827-B4B6-BB74FA96E5EA}"/>
                </a:ext>
              </a:extLst>
            </p:cNvPr>
            <p:cNvSpPr txBox="1"/>
            <p:nvPr/>
          </p:nvSpPr>
          <p:spPr>
            <a:xfrm>
              <a:off x="1911648" y="1119821"/>
              <a:ext cx="158417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spcBef>
                  <a:spcPts val="0"/>
                </a:spcBef>
                <a:spcAft>
                  <a:spcPts val="0"/>
                </a:spcAft>
              </a:pPr>
              <a:r>
                <a:rPr lang="nb-NO" sz="1200" dirty="0"/>
                <a:t>Tekst</a:t>
              </a:r>
            </a:p>
          </p:txBody>
        </p:sp>
      </p:grpSp>
      <p:grpSp>
        <p:nvGrpSpPr>
          <p:cNvPr id="78" name="Gruppe 77">
            <a:extLst>
              <a:ext uri="{FF2B5EF4-FFF2-40B4-BE49-F238E27FC236}">
                <a16:creationId xmlns:a16="http://schemas.microsoft.com/office/drawing/2014/main" id="{7694EB67-06BF-4BF9-8188-DB8AF23AC51E}"/>
              </a:ext>
            </a:extLst>
          </p:cNvPr>
          <p:cNvGrpSpPr/>
          <p:nvPr/>
        </p:nvGrpSpPr>
        <p:grpSpPr>
          <a:xfrm>
            <a:off x="23372" y="1955486"/>
            <a:ext cx="1628462" cy="1296851"/>
            <a:chOff x="23372" y="1811742"/>
            <a:chExt cx="1628462" cy="1296851"/>
          </a:xfrm>
        </p:grpSpPr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21A61AFD-1510-4CCB-B69A-F2BC17E5F698}"/>
                </a:ext>
              </a:extLst>
            </p:cNvPr>
            <p:cNvSpPr/>
            <p:nvPr/>
          </p:nvSpPr>
          <p:spPr>
            <a:xfrm>
              <a:off x="23372" y="1812449"/>
              <a:ext cx="1575453" cy="129614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7" name="TekstSylinder 76">
              <a:extLst>
                <a:ext uri="{FF2B5EF4-FFF2-40B4-BE49-F238E27FC236}">
                  <a16:creationId xmlns:a16="http://schemas.microsoft.com/office/drawing/2014/main" id="{E50D11E2-6C8C-4604-8475-17760CB53596}"/>
                </a:ext>
              </a:extLst>
            </p:cNvPr>
            <p:cNvSpPr txBox="1"/>
            <p:nvPr/>
          </p:nvSpPr>
          <p:spPr>
            <a:xfrm>
              <a:off x="67658" y="1811742"/>
              <a:ext cx="158417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spcBef>
                  <a:spcPts val="0"/>
                </a:spcBef>
                <a:spcAft>
                  <a:spcPts val="0"/>
                </a:spcAft>
              </a:pPr>
              <a:r>
                <a:rPr lang="nb-NO" sz="1200" dirty="0">
                  <a:solidFill>
                    <a:schemeClr val="bg1"/>
                  </a:solidFill>
                </a:rPr>
                <a:t>Tekst</a:t>
              </a:r>
            </a:p>
          </p:txBody>
        </p:sp>
      </p:grpSp>
      <p:grpSp>
        <p:nvGrpSpPr>
          <p:cNvPr id="79" name="Gruppe 78">
            <a:extLst>
              <a:ext uri="{FF2B5EF4-FFF2-40B4-BE49-F238E27FC236}">
                <a16:creationId xmlns:a16="http://schemas.microsoft.com/office/drawing/2014/main" id="{D00E14C1-6187-4753-B570-12A7289CE820}"/>
              </a:ext>
            </a:extLst>
          </p:cNvPr>
          <p:cNvGrpSpPr/>
          <p:nvPr/>
        </p:nvGrpSpPr>
        <p:grpSpPr>
          <a:xfrm>
            <a:off x="85439" y="2279514"/>
            <a:ext cx="1628462" cy="1296851"/>
            <a:chOff x="23372" y="1811742"/>
            <a:chExt cx="1628462" cy="1296851"/>
          </a:xfrm>
        </p:grpSpPr>
        <p:sp>
          <p:nvSpPr>
            <p:cNvPr id="80" name="Rektangel 79">
              <a:extLst>
                <a:ext uri="{FF2B5EF4-FFF2-40B4-BE49-F238E27FC236}">
                  <a16:creationId xmlns:a16="http://schemas.microsoft.com/office/drawing/2014/main" id="{0AC6E004-A338-415B-8874-D26BC03072DB}"/>
                </a:ext>
              </a:extLst>
            </p:cNvPr>
            <p:cNvSpPr/>
            <p:nvPr/>
          </p:nvSpPr>
          <p:spPr>
            <a:xfrm>
              <a:off x="23372" y="1812449"/>
              <a:ext cx="1575453" cy="129614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1" name="TekstSylinder 80">
              <a:extLst>
                <a:ext uri="{FF2B5EF4-FFF2-40B4-BE49-F238E27FC236}">
                  <a16:creationId xmlns:a16="http://schemas.microsoft.com/office/drawing/2014/main" id="{18856BBA-CFE4-477E-AF1D-5441A02D778F}"/>
                </a:ext>
              </a:extLst>
            </p:cNvPr>
            <p:cNvSpPr txBox="1"/>
            <p:nvPr/>
          </p:nvSpPr>
          <p:spPr>
            <a:xfrm>
              <a:off x="67658" y="1811742"/>
              <a:ext cx="158417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spcBef>
                  <a:spcPts val="0"/>
                </a:spcBef>
                <a:spcAft>
                  <a:spcPts val="0"/>
                </a:spcAft>
              </a:pPr>
              <a:r>
                <a:rPr lang="nb-NO" sz="1200" dirty="0">
                  <a:solidFill>
                    <a:schemeClr val="bg1"/>
                  </a:solidFill>
                </a:rPr>
                <a:t>Tekst</a:t>
              </a:r>
            </a:p>
          </p:txBody>
        </p:sp>
      </p:grp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C97A8F33-EF2C-4B16-9FDC-9CA5EA4EBAFF}"/>
              </a:ext>
            </a:extLst>
          </p:cNvPr>
          <p:cNvGrpSpPr/>
          <p:nvPr/>
        </p:nvGrpSpPr>
        <p:grpSpPr>
          <a:xfrm>
            <a:off x="27525" y="2295391"/>
            <a:ext cx="1628462" cy="1296851"/>
            <a:chOff x="23372" y="1811742"/>
            <a:chExt cx="1628462" cy="1296851"/>
          </a:xfrm>
        </p:grpSpPr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2F0D7414-A425-4B20-84BD-4A00D0EBA9E8}"/>
                </a:ext>
              </a:extLst>
            </p:cNvPr>
            <p:cNvSpPr/>
            <p:nvPr/>
          </p:nvSpPr>
          <p:spPr>
            <a:xfrm>
              <a:off x="23372" y="1812449"/>
              <a:ext cx="1575453" cy="129614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2" name="TekstSylinder 41">
              <a:extLst>
                <a:ext uri="{FF2B5EF4-FFF2-40B4-BE49-F238E27FC236}">
                  <a16:creationId xmlns:a16="http://schemas.microsoft.com/office/drawing/2014/main" id="{2C69E92E-D99C-45A0-966C-C85F2C0B46CC}"/>
                </a:ext>
              </a:extLst>
            </p:cNvPr>
            <p:cNvSpPr txBox="1"/>
            <p:nvPr/>
          </p:nvSpPr>
          <p:spPr>
            <a:xfrm>
              <a:off x="67658" y="1811742"/>
              <a:ext cx="158417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spcBef>
                  <a:spcPts val="0"/>
                </a:spcBef>
                <a:spcAft>
                  <a:spcPts val="0"/>
                </a:spcAft>
              </a:pPr>
              <a:r>
                <a:rPr lang="nb-NO" sz="1200" dirty="0">
                  <a:solidFill>
                    <a:schemeClr val="bg1"/>
                  </a:solidFill>
                </a:rPr>
                <a:t>Tekst</a:t>
              </a:r>
            </a:p>
          </p:txBody>
        </p: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A0EE5344-F0CF-4BAD-955C-2F347FDA3618}"/>
              </a:ext>
            </a:extLst>
          </p:cNvPr>
          <p:cNvGrpSpPr/>
          <p:nvPr/>
        </p:nvGrpSpPr>
        <p:grpSpPr>
          <a:xfrm>
            <a:off x="31201" y="3772152"/>
            <a:ext cx="1575453" cy="1296851"/>
            <a:chOff x="23372" y="1811742"/>
            <a:chExt cx="1575453" cy="1296851"/>
          </a:xfrm>
          <a:solidFill>
            <a:srgbClr val="002060"/>
          </a:solidFill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2E5541CB-E918-4B35-A6D1-01367901723B}"/>
                </a:ext>
              </a:extLst>
            </p:cNvPr>
            <p:cNvSpPr/>
            <p:nvPr/>
          </p:nvSpPr>
          <p:spPr>
            <a:xfrm>
              <a:off x="23372" y="1812449"/>
              <a:ext cx="1575453" cy="129614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8" name="TekstSylinder 47">
              <a:extLst>
                <a:ext uri="{FF2B5EF4-FFF2-40B4-BE49-F238E27FC236}">
                  <a16:creationId xmlns:a16="http://schemas.microsoft.com/office/drawing/2014/main" id="{C9FA4444-3270-4A40-85CB-FC26910730F3}"/>
                </a:ext>
              </a:extLst>
            </p:cNvPr>
            <p:cNvSpPr txBox="1"/>
            <p:nvPr/>
          </p:nvSpPr>
          <p:spPr>
            <a:xfrm>
              <a:off x="67658" y="1811742"/>
              <a:ext cx="152333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>
                <a:spcBef>
                  <a:spcPts val="0"/>
                </a:spcBef>
                <a:spcAft>
                  <a:spcPts val="0"/>
                </a:spcAft>
              </a:pPr>
              <a:r>
                <a:rPr lang="nb-NO" sz="1200" dirty="0">
                  <a:solidFill>
                    <a:schemeClr val="bg1"/>
                  </a:solidFill>
                </a:rPr>
                <a:t>Tekst</a:t>
              </a:r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ADF6D5A7-0B99-43AD-BFF6-BAF65042C784}"/>
              </a:ext>
            </a:extLst>
          </p:cNvPr>
          <p:cNvGrpSpPr/>
          <p:nvPr/>
        </p:nvGrpSpPr>
        <p:grpSpPr>
          <a:xfrm>
            <a:off x="171241" y="4010379"/>
            <a:ext cx="1575453" cy="1296851"/>
            <a:chOff x="23372" y="1811742"/>
            <a:chExt cx="1575453" cy="1296851"/>
          </a:xfrm>
          <a:solidFill>
            <a:srgbClr val="002060"/>
          </a:solidFill>
        </p:grpSpPr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82ECA60C-6033-410D-B186-1BF7CD55B5F3}"/>
                </a:ext>
              </a:extLst>
            </p:cNvPr>
            <p:cNvSpPr/>
            <p:nvPr/>
          </p:nvSpPr>
          <p:spPr>
            <a:xfrm>
              <a:off x="23372" y="1812449"/>
              <a:ext cx="1575453" cy="129614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1" name="TekstSylinder 50">
              <a:extLst>
                <a:ext uri="{FF2B5EF4-FFF2-40B4-BE49-F238E27FC236}">
                  <a16:creationId xmlns:a16="http://schemas.microsoft.com/office/drawing/2014/main" id="{D8A76101-CD79-47C7-ACB0-C0D184CB07E4}"/>
                </a:ext>
              </a:extLst>
            </p:cNvPr>
            <p:cNvSpPr txBox="1"/>
            <p:nvPr/>
          </p:nvSpPr>
          <p:spPr>
            <a:xfrm>
              <a:off x="67658" y="1811742"/>
              <a:ext cx="152333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>
                <a:spcBef>
                  <a:spcPts val="0"/>
                </a:spcBef>
                <a:spcAft>
                  <a:spcPts val="0"/>
                </a:spcAft>
              </a:pPr>
              <a:r>
                <a:rPr lang="nb-NO" sz="1200" dirty="0">
                  <a:solidFill>
                    <a:schemeClr val="bg1"/>
                  </a:solidFill>
                </a:rPr>
                <a:t>Tekst</a:t>
              </a:r>
            </a:p>
          </p:txBody>
        </p:sp>
      </p:grpSp>
      <p:grpSp>
        <p:nvGrpSpPr>
          <p:cNvPr id="52" name="Gruppe 51">
            <a:extLst>
              <a:ext uri="{FF2B5EF4-FFF2-40B4-BE49-F238E27FC236}">
                <a16:creationId xmlns:a16="http://schemas.microsoft.com/office/drawing/2014/main" id="{A181F7AF-9B1E-446B-922C-7ABF32AD3F8C}"/>
              </a:ext>
            </a:extLst>
          </p:cNvPr>
          <p:cNvGrpSpPr/>
          <p:nvPr/>
        </p:nvGrpSpPr>
        <p:grpSpPr>
          <a:xfrm>
            <a:off x="23372" y="4023870"/>
            <a:ext cx="1575453" cy="1296851"/>
            <a:chOff x="23372" y="1811742"/>
            <a:chExt cx="1575453" cy="1296851"/>
          </a:xfrm>
          <a:solidFill>
            <a:srgbClr val="002060"/>
          </a:solidFill>
        </p:grpSpPr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594C7436-895D-4BB8-B95E-124ED4E84676}"/>
                </a:ext>
              </a:extLst>
            </p:cNvPr>
            <p:cNvSpPr/>
            <p:nvPr/>
          </p:nvSpPr>
          <p:spPr>
            <a:xfrm>
              <a:off x="23372" y="1812449"/>
              <a:ext cx="1575453" cy="129614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4" name="TekstSylinder 53">
              <a:extLst>
                <a:ext uri="{FF2B5EF4-FFF2-40B4-BE49-F238E27FC236}">
                  <a16:creationId xmlns:a16="http://schemas.microsoft.com/office/drawing/2014/main" id="{B523E1EA-7288-4CD7-B93F-F0490D3624A0}"/>
                </a:ext>
              </a:extLst>
            </p:cNvPr>
            <p:cNvSpPr txBox="1"/>
            <p:nvPr/>
          </p:nvSpPr>
          <p:spPr>
            <a:xfrm>
              <a:off x="67658" y="1811742"/>
              <a:ext cx="152333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>
                <a:spcBef>
                  <a:spcPts val="0"/>
                </a:spcBef>
                <a:spcAft>
                  <a:spcPts val="0"/>
                </a:spcAft>
              </a:pPr>
              <a:r>
                <a:rPr lang="nb-NO" sz="1200" dirty="0">
                  <a:solidFill>
                    <a:schemeClr val="bg1"/>
                  </a:solidFill>
                </a:rPr>
                <a:t>Tekst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274583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D614F0-72C5-4F87-A5D7-AF0118B6AB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278FEC55-8BD1-124C-B74D-75212B991C9F}" type="slidenum">
              <a:rPr lang="en-US" altLang="nb-NO" smtClean="0"/>
              <a:pPr>
                <a:defRPr/>
              </a:pPr>
              <a:t>3</a:t>
            </a:fld>
            <a:endParaRPr lang="en-US" alt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1838FB5-2691-4DC3-8BDA-EF514A363F0B}"/>
              </a:ext>
            </a:extLst>
          </p:cNvPr>
          <p:cNvSpPr txBox="1"/>
          <p:nvPr/>
        </p:nvSpPr>
        <p:spPr>
          <a:xfrm>
            <a:off x="255464" y="160985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Hvem skaper vi verdi for?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Hvem er de viktigste kundene?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sz="18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6167565-1780-40C4-AA54-8859E73FE7EC}"/>
              </a:ext>
            </a:extLst>
          </p:cNvPr>
          <p:cNvSpPr txBox="1"/>
          <p:nvPr/>
        </p:nvSpPr>
        <p:spPr>
          <a:xfrm>
            <a:off x="255464" y="507774"/>
            <a:ext cx="4032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b="1" dirty="0">
                <a:effectLst/>
                <a:latin typeface="+mn-lt"/>
                <a:ea typeface="Calibri" panose="020F0502020204030204" pitchFamily="34" charset="0"/>
                <a:cs typeface="Segoe UI Emoji" panose="020B0502040204020203" pitchFamily="34" charset="0"/>
              </a:rPr>
              <a:t>🔍 </a:t>
            </a:r>
            <a:r>
              <a:rPr lang="nb-NO" sz="2800" dirty="0">
                <a:effectLst/>
                <a:latin typeface="+mn-lt"/>
                <a:ea typeface="Calibri" panose="020F0502020204030204" pitchFamily="34" charset="0"/>
                <a:cs typeface="Segoe UI Emoji" panose="020B0502040204020203" pitchFamily="34" charset="0"/>
              </a:rPr>
              <a:t>Kundesegment</a:t>
            </a:r>
            <a:endParaRPr lang="nb-NO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994436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D614F0-72C5-4F87-A5D7-AF0118B6AB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278FEC55-8BD1-124C-B74D-75212B991C9F}" type="slidenum">
              <a:rPr lang="en-US" altLang="nb-NO" smtClean="0"/>
              <a:pPr>
                <a:defRPr/>
              </a:pPr>
              <a:t>4</a:t>
            </a:fld>
            <a:endParaRPr lang="en-US" alt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1838FB5-2691-4DC3-8BDA-EF514A363F0B}"/>
              </a:ext>
            </a:extLst>
          </p:cNvPr>
          <p:cNvSpPr txBox="1"/>
          <p:nvPr/>
        </p:nvSpPr>
        <p:spPr>
          <a:xfrm>
            <a:off x="255464" y="160985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Hva slags verdi gir vi kundesegmentene våre?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Hvilke utfordringer løser vi for kunden?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Hvilke kundebehov tilfredsstiller vi?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6167565-1780-40C4-AA54-8859E73FE7EC}"/>
              </a:ext>
            </a:extLst>
          </p:cNvPr>
          <p:cNvSpPr txBox="1"/>
          <p:nvPr/>
        </p:nvSpPr>
        <p:spPr>
          <a:xfrm>
            <a:off x="255464" y="507774"/>
            <a:ext cx="4032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b="1" dirty="0">
                <a:effectLst/>
                <a:latin typeface="+mn-lt"/>
                <a:ea typeface="Calibri" panose="020F0502020204030204" pitchFamily="34" charset="0"/>
                <a:cs typeface="Segoe UI Emoji" panose="020B0502040204020203" pitchFamily="34" charset="0"/>
              </a:rPr>
              <a:t>🎁 </a:t>
            </a:r>
            <a:r>
              <a:rPr lang="nb-NO" sz="2800" dirty="0">
                <a:effectLst/>
                <a:latin typeface="+mn-lt"/>
                <a:ea typeface="Calibri" panose="020F0502020204030204" pitchFamily="34" charset="0"/>
                <a:cs typeface="Segoe UI Emoji" panose="020B0502040204020203" pitchFamily="34" charset="0"/>
              </a:rPr>
              <a:t>Verdiløfte</a:t>
            </a:r>
            <a:endParaRPr lang="nb-NO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836800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D614F0-72C5-4F87-A5D7-AF0118B6AB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278FEC55-8BD1-124C-B74D-75212B991C9F}" type="slidenum">
              <a:rPr lang="en-US" altLang="nb-NO" smtClean="0"/>
              <a:pPr>
                <a:defRPr/>
              </a:pPr>
              <a:t>5</a:t>
            </a:fld>
            <a:endParaRPr lang="en-US" alt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1838FB5-2691-4DC3-8BDA-EF514A363F0B}"/>
              </a:ext>
            </a:extLst>
          </p:cNvPr>
          <p:cNvSpPr txBox="1"/>
          <p:nvPr/>
        </p:nvSpPr>
        <p:spPr>
          <a:xfrm>
            <a:off x="255464" y="16098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Hvilke kanaler benytter vi for å nå kundene våre?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sz="18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6167565-1780-40C4-AA54-8859E73FE7EC}"/>
              </a:ext>
            </a:extLst>
          </p:cNvPr>
          <p:cNvSpPr txBox="1"/>
          <p:nvPr/>
        </p:nvSpPr>
        <p:spPr>
          <a:xfrm>
            <a:off x="255464" y="507774"/>
            <a:ext cx="4032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b="1" dirty="0">
                <a:effectLst/>
                <a:latin typeface="+mn-lt"/>
                <a:ea typeface="Calibri" panose="020F0502020204030204" pitchFamily="34" charset="0"/>
                <a:cs typeface="Segoe UI Emoji" panose="020B0502040204020203" pitchFamily="34" charset="0"/>
              </a:rPr>
              <a:t>🚚 </a:t>
            </a:r>
            <a:r>
              <a:rPr lang="nb-NO" sz="2800" dirty="0">
                <a:effectLst/>
                <a:latin typeface="+mn-lt"/>
                <a:ea typeface="Calibri" panose="020F0502020204030204" pitchFamily="34" charset="0"/>
                <a:cs typeface="Segoe UI Emoji" panose="020B0502040204020203" pitchFamily="34" charset="0"/>
              </a:rPr>
              <a:t>Kanaler</a:t>
            </a:r>
            <a:endParaRPr lang="nb-NO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293591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D614F0-72C5-4F87-A5D7-AF0118B6AB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278FEC55-8BD1-124C-B74D-75212B991C9F}" type="slidenum">
              <a:rPr lang="en-US" altLang="nb-NO" smtClean="0"/>
              <a:pPr>
                <a:defRPr/>
              </a:pPr>
              <a:t>6</a:t>
            </a:fld>
            <a:endParaRPr lang="en-US" alt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1838FB5-2691-4DC3-8BDA-EF514A363F0B}"/>
              </a:ext>
            </a:extLst>
          </p:cNvPr>
          <p:cNvSpPr txBox="1"/>
          <p:nvPr/>
        </p:nvSpPr>
        <p:spPr>
          <a:xfrm>
            <a:off x="255464" y="1609856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Hvilken type relasjon har vi til kundesegmentet/kundesegmentene våre?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Hvilken kunderelasjon ønsker vi å oppnå?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Hvordan skal kunderelasjonen opprettholdes?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sz="18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6167565-1780-40C4-AA54-8859E73FE7EC}"/>
              </a:ext>
            </a:extLst>
          </p:cNvPr>
          <p:cNvSpPr txBox="1"/>
          <p:nvPr/>
        </p:nvSpPr>
        <p:spPr>
          <a:xfrm>
            <a:off x="255464" y="507774"/>
            <a:ext cx="4032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b="1" dirty="0">
                <a:effectLst/>
                <a:latin typeface="+mn-lt"/>
                <a:ea typeface="Calibri" panose="020F0502020204030204" pitchFamily="34" charset="0"/>
                <a:cs typeface="Segoe UI Emoji" panose="020B0502040204020203" pitchFamily="34" charset="0"/>
              </a:rPr>
              <a:t>❤️ </a:t>
            </a:r>
            <a:r>
              <a:rPr lang="nb-NO" sz="2800" dirty="0">
                <a:effectLst/>
                <a:latin typeface="+mn-lt"/>
                <a:ea typeface="Calibri" panose="020F0502020204030204" pitchFamily="34" charset="0"/>
                <a:cs typeface="Segoe UI Emoji" panose="020B0502040204020203" pitchFamily="34" charset="0"/>
              </a:rPr>
              <a:t>Kunderelasjon</a:t>
            </a:r>
            <a:endParaRPr lang="nb-NO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181374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D614F0-72C5-4F87-A5D7-AF0118B6AB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278FEC55-8BD1-124C-B74D-75212B991C9F}" type="slidenum">
              <a:rPr lang="en-US" altLang="nb-NO" smtClean="0"/>
              <a:pPr>
                <a:defRPr/>
              </a:pPr>
              <a:t>7</a:t>
            </a:fld>
            <a:endParaRPr lang="en-US" alt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1838FB5-2691-4DC3-8BDA-EF514A363F0B}"/>
              </a:ext>
            </a:extLst>
          </p:cNvPr>
          <p:cNvSpPr txBox="1"/>
          <p:nvPr/>
        </p:nvSpPr>
        <p:spPr>
          <a:xfrm>
            <a:off x="255464" y="160985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Hva tar vi oss betalt for?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Hvordan tar vi oss betalt?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nb-NO" sz="1800" dirty="0"/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sz="18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6167565-1780-40C4-AA54-8859E73FE7EC}"/>
              </a:ext>
            </a:extLst>
          </p:cNvPr>
          <p:cNvSpPr txBox="1"/>
          <p:nvPr/>
        </p:nvSpPr>
        <p:spPr>
          <a:xfrm>
            <a:off x="255464" y="507774"/>
            <a:ext cx="4032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b="1" dirty="0">
                <a:effectLst/>
                <a:latin typeface="+mn-lt"/>
                <a:ea typeface="Calibri" panose="020F0502020204030204" pitchFamily="34" charset="0"/>
                <a:cs typeface="Segoe UI Emoji" panose="020B0502040204020203" pitchFamily="34" charset="0"/>
              </a:rPr>
              <a:t>📈</a:t>
            </a:r>
            <a:r>
              <a:rPr lang="nb-NO" sz="2800" dirty="0">
                <a:effectLst/>
                <a:latin typeface="+mn-lt"/>
                <a:ea typeface="Calibri" panose="020F0502020204030204" pitchFamily="34" charset="0"/>
                <a:cs typeface="Segoe UI Emoji" panose="020B0502040204020203" pitchFamily="34" charset="0"/>
              </a:rPr>
              <a:t>  </a:t>
            </a:r>
            <a:r>
              <a:rPr lang="nb-NO" sz="2800" dirty="0">
                <a:latin typeface="+mn-lt"/>
                <a:ea typeface="Calibri" panose="020F0502020204030204" pitchFamily="34" charset="0"/>
                <a:cs typeface="Segoe UI Emoji" panose="020B0502040204020203" pitchFamily="34" charset="0"/>
              </a:rPr>
              <a:t>Inntektsstrøm</a:t>
            </a:r>
            <a:endParaRPr lang="nb-NO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477362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D614F0-72C5-4F87-A5D7-AF0118B6AB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278FEC55-8BD1-124C-B74D-75212B991C9F}" type="slidenum">
              <a:rPr lang="en-US" altLang="nb-NO" smtClean="0"/>
              <a:pPr>
                <a:defRPr/>
              </a:pPr>
              <a:t>8</a:t>
            </a:fld>
            <a:endParaRPr lang="en-US" alt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1838FB5-2691-4DC3-8BDA-EF514A363F0B}"/>
              </a:ext>
            </a:extLst>
          </p:cNvPr>
          <p:cNvSpPr txBox="1"/>
          <p:nvPr/>
        </p:nvSpPr>
        <p:spPr>
          <a:xfrm>
            <a:off x="255464" y="160985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Hvilke ressurser trenger vi for å oppfylle verdiløftet?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Hvilke ressurser er tilgjengelige?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Hvordan skal ressursene benyttes?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sz="18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6167565-1780-40C4-AA54-8859E73FE7EC}"/>
              </a:ext>
            </a:extLst>
          </p:cNvPr>
          <p:cNvSpPr txBox="1"/>
          <p:nvPr/>
        </p:nvSpPr>
        <p:spPr>
          <a:xfrm>
            <a:off x="255464" y="507774"/>
            <a:ext cx="4032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b="1" dirty="0">
                <a:effectLst/>
                <a:latin typeface="+mn-lt"/>
                <a:ea typeface="Calibri" panose="020F0502020204030204" pitchFamily="34" charset="0"/>
                <a:cs typeface="Segoe UI Emoji" panose="020B0502040204020203" pitchFamily="34" charset="0"/>
              </a:rPr>
              <a:t>🧩</a:t>
            </a:r>
            <a:r>
              <a:rPr lang="nb-NO" sz="2800" dirty="0">
                <a:effectLst/>
                <a:latin typeface="+mn-lt"/>
                <a:ea typeface="Calibri" panose="020F0502020204030204" pitchFamily="34" charset="0"/>
                <a:cs typeface="Segoe UI Emoji" panose="020B0502040204020203" pitchFamily="34" charset="0"/>
              </a:rPr>
              <a:t> Ressurser</a:t>
            </a:r>
            <a:endParaRPr lang="nb-NO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685055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D614F0-72C5-4F87-A5D7-AF0118B6AB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278FEC55-8BD1-124C-B74D-75212B991C9F}" type="slidenum">
              <a:rPr lang="en-US" altLang="nb-NO" smtClean="0"/>
              <a:pPr>
                <a:defRPr/>
              </a:pPr>
              <a:t>9</a:t>
            </a:fld>
            <a:endParaRPr lang="en-US" alt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1838FB5-2691-4DC3-8BDA-EF514A363F0B}"/>
              </a:ext>
            </a:extLst>
          </p:cNvPr>
          <p:cNvSpPr txBox="1"/>
          <p:nvPr/>
        </p:nvSpPr>
        <p:spPr>
          <a:xfrm>
            <a:off x="255464" y="16098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Hvilke kjerneaktiviteter må vi utføre for å levere på verdiløftet?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sz="18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6167565-1780-40C4-AA54-8859E73FE7EC}"/>
              </a:ext>
            </a:extLst>
          </p:cNvPr>
          <p:cNvSpPr txBox="1"/>
          <p:nvPr/>
        </p:nvSpPr>
        <p:spPr>
          <a:xfrm>
            <a:off x="255464" y="507774"/>
            <a:ext cx="4032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dirty="0">
                <a:effectLst/>
                <a:latin typeface="+mn-lt"/>
                <a:ea typeface="Calibri" panose="020F0502020204030204" pitchFamily="34" charset="0"/>
                <a:cs typeface="Segoe UI Emoji" panose="020B0502040204020203" pitchFamily="34" charset="0"/>
              </a:rPr>
              <a:t>✔️ Kjerneaktiviteter</a:t>
            </a:r>
            <a:endParaRPr lang="nb-NO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72169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ør-Presentasjon hvit">
  <a:themeElements>
    <a:clrScheme name="SBS">
      <a:dk1>
        <a:srgbClr val="231464"/>
      </a:dk1>
      <a:lt1>
        <a:srgbClr val="FFFFFF"/>
      </a:lt1>
      <a:dk2>
        <a:srgbClr val="231469"/>
      </a:dk2>
      <a:lt2>
        <a:srgbClr val="E7E6E6"/>
      </a:lt2>
      <a:accent1>
        <a:srgbClr val="231464"/>
      </a:accent1>
      <a:accent2>
        <a:srgbClr val="783CBE"/>
      </a:accent2>
      <a:accent3>
        <a:srgbClr val="F5AA00"/>
      </a:accent3>
      <a:accent4>
        <a:srgbClr val="F0E6B3"/>
      </a:accent4>
      <a:accent5>
        <a:srgbClr val="DCDCD7"/>
      </a:accent5>
      <a:accent6>
        <a:srgbClr val="878C8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 ppt-mal.potx" id="{D04D84B8-7F97-495F-821F-F9B36C1A8AE1}" vid="{04F2DB08-D7E5-4296-A6AD-7F0A60089FB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0D19E8BC5A5248AD82CBB889A9DDC6" ma:contentTypeVersion="14" ma:contentTypeDescription="Create a new document." ma:contentTypeScope="" ma:versionID="38dffe03d9ac91f262e8dda6c4e50fae">
  <xsd:schema xmlns:xsd="http://www.w3.org/2001/XMLSchema" xmlns:xs="http://www.w3.org/2001/XMLSchema" xmlns:p="http://schemas.microsoft.com/office/2006/metadata/properties" xmlns:ns3="1765e859-6ebf-4159-92e7-3de97d401b0d" xmlns:ns4="849f9f18-21fe-40b6-863c-301e7617dda2" targetNamespace="http://schemas.microsoft.com/office/2006/metadata/properties" ma:root="true" ma:fieldsID="107ba8c02d77efa623f9d3356c9d4eed" ns3:_="" ns4:_="">
    <xsd:import namespace="1765e859-6ebf-4159-92e7-3de97d401b0d"/>
    <xsd:import namespace="849f9f18-21fe-40b6-863c-301e7617dd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5e859-6ebf-4159-92e7-3de97d401b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f9f18-21fe-40b6-863c-301e7617dd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D55A25-FA0E-4A5D-ACC8-183433D8BD2F}">
  <ds:schemaRefs>
    <ds:schemaRef ds:uri="http://schemas.microsoft.com/office/2006/metadata/properties"/>
    <ds:schemaRef ds:uri="849f9f18-21fe-40b6-863c-301e7617dda2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765e859-6ebf-4159-92e7-3de97d401b0d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7F91862-ECA8-4AE2-836A-C7F3E1CCEA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65e859-6ebf-4159-92e7-3de97d401b0d"/>
    <ds:schemaRef ds:uri="849f9f18-21fe-40b6-863c-301e7617dd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A2BFB9-7296-4AC8-94C0-5AEACAB321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Ny ppt-mal</Template>
  <TotalTime>2438</TotalTime>
  <Words>183</Words>
  <Application>Microsoft Office PowerPoint</Application>
  <PresentationFormat>Egendefinert</PresentationFormat>
  <Paragraphs>60</Paragraphs>
  <Slides>12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Segoe UI Emoji</vt:lpstr>
      <vt:lpstr>Sør-Presentasjon hvit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Sparebanken Sør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Morten Krogstad</dc:creator>
  <cp:lastModifiedBy>Elise Kure</cp:lastModifiedBy>
  <cp:revision>27</cp:revision>
  <cp:lastPrinted>2011-10-10T13:44:43Z</cp:lastPrinted>
  <dcterms:created xsi:type="dcterms:W3CDTF">2021-04-23T07:46:47Z</dcterms:created>
  <dcterms:modified xsi:type="dcterms:W3CDTF">2021-12-07T13:25:33Z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0x010100DA0D19E8BC5A5248AD82CBB889A9DDC6</vt:lpwstr>
  </property>
</Properties>
</file>